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Roboto Mon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0" roundtripDataSignature="AMtx7miOs0h1WAe1xfoTsxnPTsRdUFe7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.fntdata"/><Relationship Id="rId14" Type="http://schemas.openxmlformats.org/officeDocument/2006/relationships/slide" Target="slides/slide9.xml"/><Relationship Id="rId36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20cd173e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820cd173e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20cd173e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820cd173e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20cd173e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820cd173e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07194c8c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3807194c8c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20cd173e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820cd173e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20cd173e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820cd173e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20cd173e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820cd173e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20cd173e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820cd173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20cd173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820cd173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20cd173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820cd173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20cd173e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820cd173e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20cd173e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820cd173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8c6a93c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8c6a93c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20cd173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820cd173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Get Moving!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3 Objectives 7-8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20cd173eb_0_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Robot Lab</a:t>
            </a:r>
            <a:endParaRPr/>
          </a:p>
        </p:txBody>
      </p:sp>
      <p:sp>
        <p:nvSpPr>
          <p:cNvPr id="125" name="Google Shape;125;g3820cd173eb_0_19"/>
          <p:cNvSpPr txBox="1"/>
          <p:nvPr>
            <p:ph idx="1" type="body"/>
          </p:nvPr>
        </p:nvSpPr>
        <p:spPr>
          <a:xfrm>
            <a:off x="311700" y="1152475"/>
            <a:ext cx="65196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file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MoveOut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power both wheels the same power.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the Obj. 7 Robot Lab using different powers for the wheels and the sleep delay.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Measure the distance the ‘bot moves for each power / delay combination.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the next slide for lab hints.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g3820cd173e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20cd173eb_0_76"/>
          <p:cNvSpPr txBox="1"/>
          <p:nvPr>
            <p:ph type="title"/>
          </p:nvPr>
        </p:nvSpPr>
        <p:spPr>
          <a:xfrm>
            <a:off x="311700" y="234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Robot Lab</a:t>
            </a:r>
            <a:endParaRPr/>
          </a:p>
        </p:txBody>
      </p:sp>
      <p:sp>
        <p:nvSpPr>
          <p:cNvPr id="132" name="Google Shape;132;g3820cd173eb_0_76"/>
          <p:cNvSpPr txBox="1"/>
          <p:nvPr>
            <p:ph idx="1" type="body"/>
          </p:nvPr>
        </p:nvSpPr>
        <p:spPr>
          <a:xfrm>
            <a:off x="311700" y="779675"/>
            <a:ext cx="6519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MODIFIED CODE</a:t>
            </a: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g3820cd173eb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820cd173eb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900" y="1262050"/>
            <a:ext cx="4937900" cy="37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20cd173eb_0_31"/>
          <p:cNvSpPr txBox="1"/>
          <p:nvPr>
            <p:ph type="title"/>
          </p:nvPr>
        </p:nvSpPr>
        <p:spPr>
          <a:xfrm>
            <a:off x="311700" y="30135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Robot Lab</a:t>
            </a:r>
            <a:endParaRPr/>
          </a:p>
        </p:txBody>
      </p:sp>
      <p:sp>
        <p:nvSpPr>
          <p:cNvPr id="140" name="Google Shape;140;g3820cd173eb_0_31"/>
          <p:cNvSpPr txBox="1"/>
          <p:nvPr>
            <p:ph idx="1" type="body"/>
          </p:nvPr>
        </p:nvSpPr>
        <p:spPr>
          <a:xfrm>
            <a:off x="311700" y="846700"/>
            <a:ext cx="6519600" cy="3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HINTS</a:t>
            </a: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piece of tape as a starting line so your ‘bot starts in the same place each run.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Hold CodeBot in your hand when you run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the wheels stop turning, unplug the ‘bot.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Set the ‘bot on the floor at the starting line.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Press the “REBOOT” button. CodeBot will run the code again, and you can measure the distance.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Reconnect the ‘bot every time you make a change to the code, and run the code again.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g3820cd173eb_0_31" title="CB3-Top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839412" y="2494162"/>
            <a:ext cx="1803275" cy="143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3820cd173eb_0_31"/>
          <p:cNvCxnSpPr/>
          <p:nvPr/>
        </p:nvCxnSpPr>
        <p:spPr>
          <a:xfrm>
            <a:off x="6773700" y="2542053"/>
            <a:ext cx="19347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g3820cd173eb_0_31"/>
          <p:cNvSpPr/>
          <p:nvPr/>
        </p:nvSpPr>
        <p:spPr>
          <a:xfrm>
            <a:off x="8038025" y="3384928"/>
            <a:ext cx="182100" cy="182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820cd173eb_0_31"/>
          <p:cNvSpPr/>
          <p:nvPr/>
        </p:nvSpPr>
        <p:spPr>
          <a:xfrm>
            <a:off x="8411575" y="262450"/>
            <a:ext cx="182100" cy="2260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g3820cd173eb_0_31"/>
          <p:cNvSpPr txBox="1"/>
          <p:nvPr/>
        </p:nvSpPr>
        <p:spPr>
          <a:xfrm rot="-5400000">
            <a:off x="7511425" y="1176650"/>
            <a:ext cx="19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TAPE </a:t>
            </a:r>
            <a:r>
              <a:rPr b="1" lang="en" sz="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MEASURE OR METER STICK</a:t>
            </a:r>
            <a:endParaRPr b="1" sz="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07194c8c5_0_20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Rotation Time!</a:t>
            </a:r>
            <a:endParaRPr/>
          </a:p>
        </p:txBody>
      </p:sp>
      <p:sp>
        <p:nvSpPr>
          <p:cNvPr id="151" name="Google Shape;151;g3807194c8c5_0_205"/>
          <p:cNvSpPr txBox="1"/>
          <p:nvPr>
            <p:ph idx="1" type="body"/>
          </p:nvPr>
        </p:nvSpPr>
        <p:spPr>
          <a:xfrm>
            <a:off x="311700" y="1152475"/>
            <a:ext cx="6040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spin one wheel and move the ‘bot forward. How about rotating?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Spin the wheels in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equal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but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opposite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directions to rotate your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wheel power will be positive, and the other will be negative.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g3807194c8c5_0_205" title="CB3-Top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7200" y="895150"/>
            <a:ext cx="2486100" cy="19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807194c8c5_0_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725" y="3698775"/>
            <a:ext cx="3514325" cy="10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20cd173eb_0_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Robot Lab</a:t>
            </a:r>
            <a:endParaRPr/>
          </a:p>
        </p:txBody>
      </p:sp>
      <p:sp>
        <p:nvSpPr>
          <p:cNvPr id="159" name="Google Shape;159;g3820cd173eb_0_41"/>
          <p:cNvSpPr txBox="1"/>
          <p:nvPr>
            <p:ph idx="1" type="body"/>
          </p:nvPr>
        </p:nvSpPr>
        <p:spPr>
          <a:xfrm>
            <a:off x="311700" y="1152475"/>
            <a:ext cx="6040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Which way does it rotate – clockwise or counterclockwise?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going to find out!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happens when LEFT is positive and RIGHT is negative?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happens when LEFT is negative and RIGHT is positive?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does the amount of delay do?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g3820cd173eb_0_41" title="CB3-Top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7200" y="895150"/>
            <a:ext cx="2486100" cy="19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20cd173eb_0_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Robot Lab</a:t>
            </a:r>
            <a:endParaRPr/>
          </a:p>
        </p:txBody>
      </p:sp>
      <p:sp>
        <p:nvSpPr>
          <p:cNvPr id="166" name="Google Shape;166;g3820cd173eb_0_48"/>
          <p:cNvSpPr txBox="1"/>
          <p:nvPr>
            <p:ph idx="1" type="body"/>
          </p:nvPr>
        </p:nvSpPr>
        <p:spPr>
          <a:xfrm>
            <a:off x="311700" y="1152475"/>
            <a:ext cx="6519600" cy="3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Modify the file </a:t>
            </a:r>
            <a:r>
              <a:rPr b="1" i="1" lang="en" sz="2200">
                <a:latin typeface="Proxima Nova"/>
                <a:ea typeface="Proxima Nova"/>
                <a:cs typeface="Proxima Nova"/>
                <a:sym typeface="Proxima Nova"/>
              </a:rPr>
              <a:t>MoveOut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by rotating the wheels.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Obj. 8 Robot Lab using different powers for the wheels and the sleep delay.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One wheel is positive and the other negative.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Measure the angle the ‘bot turns for each power / delay combination.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See the next slide for lab hints.</a:t>
            </a:r>
            <a:endParaRPr i="1"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g3820cd173eb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20cd173eb_0_83"/>
          <p:cNvSpPr txBox="1"/>
          <p:nvPr>
            <p:ph type="title"/>
          </p:nvPr>
        </p:nvSpPr>
        <p:spPr>
          <a:xfrm>
            <a:off x="311700" y="36839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Robot Lab</a:t>
            </a:r>
            <a:endParaRPr/>
          </a:p>
        </p:txBody>
      </p:sp>
      <p:sp>
        <p:nvSpPr>
          <p:cNvPr id="173" name="Google Shape;173;g3820cd173eb_0_83"/>
          <p:cNvSpPr txBox="1"/>
          <p:nvPr>
            <p:ph idx="1" type="body"/>
          </p:nvPr>
        </p:nvSpPr>
        <p:spPr>
          <a:xfrm>
            <a:off x="311700" y="923349"/>
            <a:ext cx="6519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MODIFIED CODE</a:t>
            </a: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1"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g3820cd173eb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820cd173eb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825" y="1478850"/>
            <a:ext cx="4659900" cy="34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20cd173eb_0_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Robot Lab</a:t>
            </a:r>
            <a:endParaRPr/>
          </a:p>
        </p:txBody>
      </p:sp>
      <p:sp>
        <p:nvSpPr>
          <p:cNvPr id="181" name="Google Shape;181;g3820cd173eb_0_54"/>
          <p:cNvSpPr txBox="1"/>
          <p:nvPr>
            <p:ph idx="1" type="body"/>
          </p:nvPr>
        </p:nvSpPr>
        <p:spPr>
          <a:xfrm>
            <a:off x="311700" y="990375"/>
            <a:ext cx="65196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HINTS: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Measure the angle from line sensor LED 2.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Set up protractors to measure the direction of rotation.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Hold CodeBot in your hand when you run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the wheels stop turning, unplug the ‘bot.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Set the ‘bot on the floor inside the protractors.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Press the “REBOOT” button. CodeBot will run the code again, and you can measure the angle with the protractor.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Reconnect the ‘bot every time you make a change to the code, and run the code again.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g3820cd173eb_0_54"/>
          <p:cNvSpPr txBox="1"/>
          <p:nvPr/>
        </p:nvSpPr>
        <p:spPr>
          <a:xfrm>
            <a:off x="6831300" y="166725"/>
            <a:ext cx="9003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START:</a:t>
            </a:r>
            <a:endParaRPr b="1" sz="1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3820cd173eb_0_54"/>
          <p:cNvSpPr txBox="1"/>
          <p:nvPr/>
        </p:nvSpPr>
        <p:spPr>
          <a:xfrm>
            <a:off x="6831300" y="2260537"/>
            <a:ext cx="9003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endParaRPr b="1" sz="1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g3820cd173eb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300" y="488975"/>
            <a:ext cx="1963279" cy="184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820cd173eb_0_54"/>
          <p:cNvSpPr/>
          <p:nvPr/>
        </p:nvSpPr>
        <p:spPr>
          <a:xfrm>
            <a:off x="8024500" y="1246050"/>
            <a:ext cx="182100" cy="172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g3820cd173eb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750" y="2571751"/>
            <a:ext cx="1911094" cy="1842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3820cd173eb_0_54"/>
          <p:cNvCxnSpPr/>
          <p:nvPr/>
        </p:nvCxnSpPr>
        <p:spPr>
          <a:xfrm>
            <a:off x="6869750" y="3160575"/>
            <a:ext cx="228000" cy="9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3 Lesson 3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6530100" cy="3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3 Lesson 3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common programming errors you have made during this mission?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avoid the errors, or identify them when they are made?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3: Get Moving!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It’s time to power-up CodeBot’s motors!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Load batteries into your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Set the Power Switch to BATT.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You’ll need some space. Ask your teacher where you will be letting your ‘bot move around.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motor_ass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33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20cd173eb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Get Moving!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g3820cd173eb_0_1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new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from botcore import *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import statement gives your code access to everything in botcore, not just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 wildcard, and is shorthand for “everything.”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20cd173eb_0_1" title="motor_ass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650" y="885600"/>
            <a:ext cx="2253176" cy="24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20cd173eb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Get Moving!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9" name="Google Shape;89;g3820cd173eb_0_7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new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motors.enable(True)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code must be called before the motors will move.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motors.enable(False)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code turns off the motors.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820cd173eb_0_7" title="motor_ass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650" y="885600"/>
            <a:ext cx="2253176" cy="24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20cd173eb_0_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Get Moving!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6" name="Google Shape;96;g3820cd173eb_0_13"/>
          <p:cNvSpPr txBox="1"/>
          <p:nvPr>
            <p:ph idx="1" type="body"/>
          </p:nvPr>
        </p:nvSpPr>
        <p:spPr>
          <a:xfrm>
            <a:off x="311700" y="1152475"/>
            <a:ext cx="63087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new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motors.run(LEFT, 50)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Powers the LEFT motor forward @ 50%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motors.run(LEFT, -50)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Powers the LEFT motor backward @ 50%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820cd173eb_0_13" title="motor_ass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650" y="885600"/>
            <a:ext cx="2253176" cy="24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20cd173eb_0_6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103" name="Google Shape;103;g3820cd173eb_0_69"/>
          <p:cNvSpPr txBox="1"/>
          <p:nvPr>
            <p:ph idx="1" type="body"/>
          </p:nvPr>
        </p:nvSpPr>
        <p:spPr>
          <a:xfrm>
            <a:off x="311700" y="1152475"/>
            <a:ext cx="65196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called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MoveOut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CodeTrek to power the LEFT wheel.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first three questions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Note: </a:t>
            </a:r>
            <a:r>
              <a:rPr i="1" lang="en" sz="2200">
                <a:latin typeface="Proxima Nova"/>
                <a:ea typeface="Proxima Nova"/>
                <a:cs typeface="Proxima Nova"/>
                <a:sym typeface="Proxima Nova"/>
              </a:rPr>
              <a:t>You can set your ‘bot on your desk or on the floor. It doesn’t have to be disconnected from the computer.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820cd173eb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8c6a93c72_0_24"/>
          <p:cNvSpPr txBox="1"/>
          <p:nvPr>
            <p:ph type="title"/>
          </p:nvPr>
        </p:nvSpPr>
        <p:spPr>
          <a:xfrm>
            <a:off x="311700" y="28219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110" name="Google Shape;110;g378c6a93c72_0_24"/>
          <p:cNvSpPr txBox="1"/>
          <p:nvPr>
            <p:ph idx="1" type="body"/>
          </p:nvPr>
        </p:nvSpPr>
        <p:spPr>
          <a:xfrm>
            <a:off x="311700" y="798070"/>
            <a:ext cx="65196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CODETREK</a:t>
            </a: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g378c6a93c7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78c6a93c7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650" y="1294975"/>
            <a:ext cx="5289025" cy="36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20cd173eb_0_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 Robot Lab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8" name="Google Shape;118;g3820cd173eb_0_25"/>
          <p:cNvSpPr txBox="1"/>
          <p:nvPr>
            <p:ph idx="1" type="body"/>
          </p:nvPr>
        </p:nvSpPr>
        <p:spPr>
          <a:xfrm>
            <a:off x="311700" y="1152475"/>
            <a:ext cx="70272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Right now your ‘bot just spins. To move the ‘bot forward, set both motors to the same speed: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motors.run(LEFT, 50)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motors.run(RIGHT, 50)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Powers both motors forward @ 50%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last question on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g3820cd173eb_0_25" title="motor_ass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325" y="885600"/>
            <a:ext cx="1908500" cy="20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